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9"/>
  </p:notesMasterIdLst>
  <p:handoutMasterIdLst>
    <p:handoutMasterId r:id="rId10"/>
  </p:handoutMasterIdLst>
  <p:sldIdLst>
    <p:sldId id="269" r:id="rId2"/>
    <p:sldId id="270" r:id="rId3"/>
    <p:sldId id="271" r:id="rId4"/>
    <p:sldId id="272" r:id="rId5"/>
    <p:sldId id="282" r:id="rId6"/>
    <p:sldId id="273" r:id="rId7"/>
    <p:sldId id="277" r:id="rId8"/>
  </p:sldIdLst>
  <p:sldSz cx="9144000" cy="6858000" type="screen4x3"/>
  <p:notesSz cx="7010400" cy="9296400"/>
  <p:defaultTextStyle>
    <a:defPPr rtl="0">
      <a:defRPr lang="es-es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7155" autoAdjust="0"/>
  </p:normalViewPr>
  <p:slideViewPr>
    <p:cSldViewPr>
      <p:cViewPr varScale="1">
        <p:scale>
          <a:sx n="86" d="100"/>
          <a:sy n="86" d="100"/>
        </p:scale>
        <p:origin x="138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0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ángulo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es-ES">
              <a:latin typeface="Arial" panose="020B0604020202020204" pitchFamily="34" charset="0"/>
            </a:endParaRPr>
          </a:p>
        </p:txBody>
      </p:sp>
      <p:sp>
        <p:nvSpPr>
          <p:cNvPr id="34819" name="Rectángulo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BFA57066-62E5-4966-BE06-27BD4FD03B6E}" type="datetime1">
              <a:rPr lang="es-ES" smtClean="0">
                <a:latin typeface="Arial" panose="020B0604020202020204" pitchFamily="34" charset="0"/>
              </a:rPr>
              <a:t>17/02/2019</a:t>
            </a:fld>
            <a:endParaRPr lang="es-ES">
              <a:latin typeface="Arial" panose="020B0604020202020204" pitchFamily="34" charset="0"/>
            </a:endParaRPr>
          </a:p>
        </p:txBody>
      </p:sp>
      <p:sp>
        <p:nvSpPr>
          <p:cNvPr id="34820" name="Rectángulo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es-ES">
              <a:latin typeface="Arial" panose="020B0604020202020204" pitchFamily="34" charset="0"/>
            </a:endParaRPr>
          </a:p>
        </p:txBody>
      </p:sp>
      <p:sp>
        <p:nvSpPr>
          <p:cNvPr id="34821" name="Rectángulo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es-ES" smtClean="0">
                <a:latin typeface="Arial" panose="020B0604020202020204" pitchFamily="34" charset="0"/>
              </a:rPr>
              <a:pPr rtl="0"/>
              <a:t>‹Nº›</a:t>
            </a:fld>
            <a:endParaRPr lang="es-E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ángulo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es-ES" noProof="0"/>
          </a:p>
        </p:txBody>
      </p:sp>
      <p:sp>
        <p:nvSpPr>
          <p:cNvPr id="26627" name="Rectángulo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ADE7A46C-C8A1-4C6E-A82C-5DC1390A3F9A}" type="datetime1">
              <a:rPr lang="es-ES" noProof="0" smtClean="0"/>
              <a:t>17/02/2019</a:t>
            </a:fld>
            <a:endParaRPr lang="es-ES" noProof="0"/>
          </a:p>
        </p:txBody>
      </p:sp>
      <p:sp>
        <p:nvSpPr>
          <p:cNvPr id="26628" name="Rectángulo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Rectángulo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26630" name="Rectángulo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es-ES" noProof="0"/>
          </a:p>
        </p:txBody>
      </p:sp>
      <p:sp>
        <p:nvSpPr>
          <p:cNvPr id="26631" name="Rectángulo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es-ES" noProof="0" smtClean="0"/>
              <a:pPr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3FACB9-4E35-4CB3-835A-2EBF55FAEDE3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3688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3FACB9-4E35-4CB3-835A-2EBF55FAEDE3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30303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3FACB9-4E35-4CB3-835A-2EBF55FAEDE3}" type="slidenum">
              <a:rPr lang="es-ES" smtClean="0"/>
              <a:pPr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4553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3FACB9-4E35-4CB3-835A-2EBF55FAEDE3}" type="slidenum">
              <a:rPr lang="es-ES" smtClean="0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5451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3FACB9-4E35-4CB3-835A-2EBF55FAEDE3}" type="slidenum">
              <a:rPr lang="es-ES" smtClean="0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9944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3FACB9-4E35-4CB3-835A-2EBF55FAEDE3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8596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3FACB9-4E35-4CB3-835A-2EBF55FAEDE3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2973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Línea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/>
          <a:lstStyle/>
          <a:p>
            <a:pPr rtl="0"/>
            <a:endParaRPr lang="es-ES" noProof="0">
              <a:latin typeface="Arial" panose="020B0604020202020204" pitchFamily="34" charset="0"/>
            </a:endParaRPr>
          </a:p>
        </p:txBody>
      </p:sp>
      <p:grpSp>
        <p:nvGrpSpPr>
          <p:cNvPr id="47112" name="Grupo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47113" name="Elipse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14" name="Elipse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15" name="Elipse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16" name="Elipse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17" name="Elipse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18" name="Elipse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19" name="Elipse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20" name="Elipse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21" name="Elipse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22" name="Elipse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23" name="Elipse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24" name="Elipse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25" name="Elipse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26" name="Elipse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27" name="Elipse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28" name="Elipse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29" name="Elipse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30" name="Elipse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31" name="Elipse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32" name="Elipse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33" name="Elipse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34" name="Elipse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35" name="Elipse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36" name="Elipse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37" name="Elipse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38" name="Elipse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39" name="Elipse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40" name="Elipse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41" name="Elipse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42" name="Elipse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7143" name="Elipse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</p:grpSp>
      <p:sp>
        <p:nvSpPr>
          <p:cNvPr id="47144" name="Línea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/>
          <a:lstStyle/>
          <a:p>
            <a:pPr rtl="0"/>
            <a:endParaRPr lang="es-ES" noProof="0">
              <a:latin typeface="Arial" panose="020B0604020202020204" pitchFamily="34" charset="0"/>
            </a:endParaRPr>
          </a:p>
        </p:txBody>
      </p:sp>
      <p:sp>
        <p:nvSpPr>
          <p:cNvPr id="47107" name="Marcador de posición de título 1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 rtlCol="0"/>
          <a:lstStyle>
            <a:lvl1pPr algn="r">
              <a:defRPr sz="4400">
                <a:latin typeface="Arial" panose="020B0604020202020204" pitchFamily="34" charset="0"/>
              </a:defRPr>
            </a:lvl1pPr>
          </a:lstStyle>
          <a:p>
            <a:pPr lvl="0"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47108" name="Marcador de texto 2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49313" y="3049588"/>
            <a:ext cx="6248400" cy="2362200"/>
          </a:xfrm>
        </p:spPr>
        <p:txBody>
          <a:bodyPr rtlCol="0"/>
          <a:lstStyle>
            <a:lvl1pPr marL="0" indent="0" algn="r">
              <a:buFontTx/>
              <a:buNone/>
              <a:defRPr sz="2900">
                <a:latin typeface="Arial" panose="020B0604020202020204" pitchFamily="34" charset="0"/>
              </a:defRPr>
            </a:lvl1pPr>
          </a:lstStyle>
          <a:p>
            <a:pPr lvl="0"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47109" name="Marcador de fecha 3"/>
          <p:cNvSpPr>
            <a:spLocks noGrp="1" noChangeArrowheads="1"/>
          </p:cNvSpPr>
          <p:nvPr>
            <p:ph type="dt" sz="half" idx="2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F152CD4C-ED0A-4524-A81C-98B58C8C5B0E}" type="datetime1">
              <a:rPr lang="es-ES" altLang="en-US" noProof="0" smtClean="0"/>
              <a:t>17/02/2019</a:t>
            </a:fld>
            <a:endParaRPr lang="es-ES" altLang="en-US" noProof="0"/>
          </a:p>
        </p:txBody>
      </p:sp>
      <p:sp>
        <p:nvSpPr>
          <p:cNvPr id="47110" name="Marcador de pie de página 4"/>
          <p:cNvSpPr>
            <a:spLocks noGrp="1" noChangeArrowheads="1"/>
          </p:cNvSpPr>
          <p:nvPr>
            <p:ph type="ftr" sz="quarter" idx="3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s-ES" noProof="0"/>
              <a:t>Agregar un pie de página</a:t>
            </a:r>
          </a:p>
        </p:txBody>
      </p:sp>
      <p:sp>
        <p:nvSpPr>
          <p:cNvPr id="47111" name="Marcador de posición de número de diapositiva 5"/>
          <p:cNvSpPr>
            <a:spLocks noGrp="1" noChangeArrowheads="1"/>
          </p:cNvSpPr>
          <p:nvPr>
            <p:ph type="sldNum" sz="quarter" idx="4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E945280F-DE53-48B1-9FB9-96A39916642A}" type="slidenum">
              <a:rPr lang="es-ES" altLang="en-US" noProof="0" smtClean="0"/>
              <a:pPr/>
              <a:t>‹Nº›</a:t>
            </a:fld>
            <a:endParaRPr lang="es-ES" altLang="en-US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 marL="45720" indent="0">
              <a:buFontTx/>
              <a:buNone/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86926B44-882B-4BE6-A468-1D0872DDE26A}" type="datetime1">
              <a:rPr lang="es-ES" altLang="en-US" noProof="0" smtClean="0"/>
              <a:t>17/02/2019</a:t>
            </a:fld>
            <a:endParaRPr lang="es-ES" altLang="en-U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s-ES" noProof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71C6F290-D301-4864-9490-340EF11588D9}" type="slidenum">
              <a:rPr lang="es-ES" altLang="en-US" noProof="0" smtClean="0"/>
              <a:pPr/>
              <a:t>‹Nº›</a:t>
            </a:fld>
            <a:endParaRPr lang="es-ES" altLang="en-US" noProof="0"/>
          </a:p>
        </p:txBody>
      </p:sp>
    </p:spTree>
    <p:extLst>
      <p:ext uri="{BB962C8B-B14F-4D97-AF65-F5344CB8AC3E}">
        <p14:creationId xmlns:p14="http://schemas.microsoft.com/office/powerpoint/2010/main" val="3036072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rtlCol="0" anchor="t"/>
          <a:lstStyle>
            <a:lvl1pPr algn="l">
              <a:defRPr sz="4000" b="1" cap="all">
                <a:latin typeface="Arial" panose="020B0604020202020204" pitchFamily="34" charset="0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rtlCol="0" anchor="b"/>
          <a:lstStyle>
            <a:lvl1pPr marL="0" indent="0">
              <a:buNone/>
              <a:defRPr sz="2000">
                <a:latin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42ED3789-7403-4E0E-A80B-49DDB6EA0DA6}" type="datetime1">
              <a:rPr lang="es-ES" altLang="en-US" noProof="0" smtClean="0"/>
              <a:t>17/02/2019</a:t>
            </a:fld>
            <a:endParaRPr lang="es-ES" altLang="en-U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s-ES" noProof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D0208CE1-DD55-4A43-A479-EF83A2DC3985}" type="slidenum">
              <a:rPr lang="es-ES" altLang="en-US" noProof="0" smtClean="0"/>
              <a:pPr/>
              <a:t>‹Nº›</a:t>
            </a:fld>
            <a:endParaRPr lang="es-ES" altLang="en-US" noProof="0"/>
          </a:p>
        </p:txBody>
      </p:sp>
    </p:spTree>
    <p:extLst>
      <p:ext uri="{BB962C8B-B14F-4D97-AF65-F5344CB8AC3E}">
        <p14:creationId xmlns:p14="http://schemas.microsoft.com/office/powerpoint/2010/main" val="1621975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 hasCustomPrompt="1"/>
          </p:nvPr>
        </p:nvSpPr>
        <p:spPr>
          <a:xfrm>
            <a:off x="1143000" y="1524000"/>
            <a:ext cx="3619500" cy="4411663"/>
          </a:xfrm>
        </p:spPr>
        <p:txBody>
          <a:bodyPr rtlCol="0"/>
          <a:lstStyle>
            <a:lvl1pPr marL="45720" indent="0">
              <a:buFontTx/>
              <a:buNone/>
              <a:defRPr sz="2800">
                <a:latin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4914900" y="1524000"/>
            <a:ext cx="3619500" cy="4411663"/>
          </a:xfrm>
        </p:spPr>
        <p:txBody>
          <a:bodyPr rtlCol="0"/>
          <a:lstStyle>
            <a:lvl1pPr marL="45720" indent="0">
              <a:buFontTx/>
              <a:buNone/>
              <a:defRPr sz="2800">
                <a:latin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77777254-275A-4C7D-8150-BC941719F612}" type="datetime1">
              <a:rPr lang="es-ES" altLang="en-US" noProof="0" smtClean="0"/>
              <a:t>17/02/2019</a:t>
            </a:fld>
            <a:endParaRPr lang="es-ES" altLang="en-U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s-ES" noProof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0927AF89-6755-46F5-BBCF-E571D7F311A5}" type="slidenum">
              <a:rPr lang="es-ES" altLang="en-US" noProof="0" smtClean="0"/>
              <a:pPr/>
              <a:t>‹Nº›</a:t>
            </a:fld>
            <a:endParaRPr lang="es-ES" altLang="en-US" noProof="0"/>
          </a:p>
        </p:txBody>
      </p:sp>
    </p:spTree>
    <p:extLst>
      <p:ext uri="{BB962C8B-B14F-4D97-AF65-F5344CB8AC3E}">
        <p14:creationId xmlns:p14="http://schemas.microsoft.com/office/powerpoint/2010/main" val="1037358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rtlCol="0" anchor="b"/>
          <a:lstStyle>
            <a:lvl1pPr marL="0" indent="0">
              <a:buNone/>
              <a:defRPr sz="2400" b="1">
                <a:latin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 rtlCol="0"/>
          <a:lstStyle>
            <a:lvl1pPr marL="45720" indent="0">
              <a:buFontTx/>
              <a:buNone/>
              <a:defRPr sz="2400">
                <a:latin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rtlCol="0" anchor="b"/>
          <a:lstStyle>
            <a:lvl1pPr marL="0" indent="0">
              <a:buNone/>
              <a:defRPr sz="2400" b="1">
                <a:latin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 rtlCol="0"/>
          <a:lstStyle>
            <a:lvl1pPr marL="45720" indent="0">
              <a:buFontTx/>
              <a:buNone/>
              <a:defRPr sz="2400">
                <a:latin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8F80F3AF-E25E-439A-928E-15A20E55BB47}" type="datetime1">
              <a:rPr lang="es-ES" altLang="en-US" noProof="0" smtClean="0"/>
              <a:t>17/02/2019</a:t>
            </a:fld>
            <a:endParaRPr lang="es-ES" altLang="en-US" noProof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s-ES" noProof="0"/>
              <a:t>Agregar un pie de página</a:t>
            </a:r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F76BE3C0-1208-4260-82C3-0EB040027195}" type="slidenum">
              <a:rPr lang="es-ES" altLang="en-US" noProof="0" smtClean="0"/>
              <a:pPr/>
              <a:t>‹Nº›</a:t>
            </a:fld>
            <a:endParaRPr lang="es-ES" altLang="en-US" noProof="0"/>
          </a:p>
        </p:txBody>
      </p:sp>
    </p:spTree>
    <p:extLst>
      <p:ext uri="{BB962C8B-B14F-4D97-AF65-F5344CB8AC3E}">
        <p14:creationId xmlns:p14="http://schemas.microsoft.com/office/powerpoint/2010/main" val="1393253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6BCFB7D6-A6EA-418D-80A1-61C41F6DC31B}" type="datetime1">
              <a:rPr lang="es-ES" altLang="en-US" noProof="0" smtClean="0"/>
              <a:t>17/02/2019</a:t>
            </a:fld>
            <a:endParaRPr lang="es-ES" altLang="en-US" noProof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s-ES" noProof="0"/>
              <a:t>Agregar un pie de página</a:t>
            </a: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D5F02DF6-5EF1-449D-8E8F-F40E7D2FCBCB}" type="slidenum">
              <a:rPr lang="es-ES" altLang="en-US" noProof="0" smtClean="0"/>
              <a:pPr/>
              <a:t>‹Nº›</a:t>
            </a:fld>
            <a:endParaRPr lang="es-ES" altLang="en-US" noProof="0"/>
          </a:p>
        </p:txBody>
      </p:sp>
    </p:spTree>
    <p:extLst>
      <p:ext uri="{BB962C8B-B14F-4D97-AF65-F5344CB8AC3E}">
        <p14:creationId xmlns:p14="http://schemas.microsoft.com/office/powerpoint/2010/main" val="867368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0EE93F3F-CF79-4815-AFB3-B70346C5D5FE}" type="datetime1">
              <a:rPr lang="es-ES" altLang="en-US" noProof="0" smtClean="0"/>
              <a:t>17/02/2019</a:t>
            </a:fld>
            <a:endParaRPr lang="es-ES" altLang="en-US" noProof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s-ES" noProof="0"/>
              <a:t>Agregar un pie de página</a:t>
            </a: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AC3460AA-1533-4548-8781-A6D0EAE276D6}" type="slidenum">
              <a:rPr lang="es-ES" altLang="en-US" noProof="0" smtClean="0"/>
              <a:pPr/>
              <a:t>‹Nº›</a:t>
            </a:fld>
            <a:endParaRPr lang="es-ES" altLang="en-US" noProof="0"/>
          </a:p>
        </p:txBody>
      </p:sp>
    </p:spTree>
    <p:extLst>
      <p:ext uri="{BB962C8B-B14F-4D97-AF65-F5344CB8AC3E}">
        <p14:creationId xmlns:p14="http://schemas.microsoft.com/office/powerpoint/2010/main" val="1251094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rtlCol="0"/>
          <a:lstStyle>
            <a:lvl1pPr algn="l">
              <a:defRPr sz="2000" b="1">
                <a:latin typeface="Arial" panose="020B0604020202020204" pitchFamily="34" charset="0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 rtlCol="0"/>
          <a:lstStyle>
            <a:lvl1pPr marL="45720" indent="0">
              <a:buFontTx/>
              <a:buNone/>
              <a:defRPr sz="3200">
                <a:latin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 rtlCol="0"/>
          <a:lstStyle>
            <a:lvl1pPr marL="0" indent="0">
              <a:buNone/>
              <a:defRPr sz="1400">
                <a:latin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C3ED9191-4AC5-4833-9FB0-7C259ED05B90}" type="datetime1">
              <a:rPr lang="es-ES" altLang="en-US" noProof="0" smtClean="0"/>
              <a:t>17/02/2019</a:t>
            </a:fld>
            <a:endParaRPr lang="es-ES" altLang="en-U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s-ES" noProof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C6386842-FEC9-453F-B6F7-7C945F3A2D73}" type="slidenum">
              <a:rPr lang="es-ES" altLang="en-US" noProof="0" smtClean="0"/>
              <a:pPr/>
              <a:t>‹Nº›</a:t>
            </a:fld>
            <a:endParaRPr lang="es-ES" altLang="en-US" noProof="0"/>
          </a:p>
        </p:txBody>
      </p:sp>
    </p:spTree>
    <p:extLst>
      <p:ext uri="{BB962C8B-B14F-4D97-AF65-F5344CB8AC3E}">
        <p14:creationId xmlns:p14="http://schemas.microsoft.com/office/powerpoint/2010/main" val="1530924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rtlCol="0"/>
          <a:lstStyle>
            <a:lvl1pPr algn="l">
              <a:defRPr sz="2000" b="1">
                <a:latin typeface="Arial" panose="020B0604020202020204" pitchFamily="34" charset="0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/>
          <a:lstStyle>
            <a:lvl1pPr marL="0" indent="0">
              <a:buNone/>
              <a:defRPr sz="3200">
                <a:latin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 rtlCol="0"/>
          <a:lstStyle>
            <a:lvl1pPr marL="0" indent="0">
              <a:buNone/>
              <a:defRPr sz="1400">
                <a:latin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84D13BEF-7FB6-4F20-A90D-3E70CCA32D88}" type="datetime1">
              <a:rPr lang="es-ES" altLang="en-US" noProof="0" smtClean="0"/>
              <a:t>17/02/2019</a:t>
            </a:fld>
            <a:endParaRPr lang="es-ES" altLang="en-U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s-ES" noProof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E96DA581-ADE3-4A40-91CB-711A776CAC29}" type="slidenum">
              <a:rPr lang="es-ES" altLang="en-US" noProof="0" smtClean="0"/>
              <a:pPr/>
              <a:t>‹Nº›</a:t>
            </a:fld>
            <a:endParaRPr lang="es-ES" altLang="en-US" noProof="0"/>
          </a:p>
        </p:txBody>
      </p:sp>
    </p:spTree>
    <p:extLst>
      <p:ext uri="{BB962C8B-B14F-4D97-AF65-F5344CB8AC3E}">
        <p14:creationId xmlns:p14="http://schemas.microsoft.com/office/powerpoint/2010/main" val="2911566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1pPr marL="45720" indent="0">
              <a:buFontTx/>
              <a:buNone/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60A2F717-96A6-4AA2-A510-01E226CDDD5E}" type="datetime1">
              <a:rPr lang="es-ES" altLang="en-US" noProof="0" smtClean="0"/>
              <a:t>17/02/2019</a:t>
            </a:fld>
            <a:endParaRPr lang="es-ES" altLang="en-U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s-ES" noProof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872E90EB-6CA4-453F-8712-C339590DE034}" type="slidenum">
              <a:rPr lang="es-ES" altLang="en-US" noProof="0" smtClean="0"/>
              <a:pPr/>
              <a:t>‹Nº›</a:t>
            </a:fld>
            <a:endParaRPr lang="es-ES" altLang="en-US" noProof="0"/>
          </a:p>
        </p:txBody>
      </p:sp>
    </p:spTree>
    <p:extLst>
      <p:ext uri="{BB962C8B-B14F-4D97-AF65-F5344CB8AC3E}">
        <p14:creationId xmlns:p14="http://schemas.microsoft.com/office/powerpoint/2010/main" val="4113127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457950" y="228600"/>
            <a:ext cx="2076450" cy="5707063"/>
          </a:xfrm>
        </p:spPr>
        <p:txBody>
          <a:bodyPr vert="eaVert"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228600" y="228600"/>
            <a:ext cx="6076950" cy="5707063"/>
          </a:xfrm>
        </p:spPr>
        <p:txBody>
          <a:bodyPr vert="eaVert" rtlCol="0"/>
          <a:lstStyle>
            <a:lvl1pPr marL="45720" indent="0">
              <a:buFontTx/>
              <a:buNone/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9AFD5F2B-B396-4148-980E-E07D9B19DFEB}" type="datetime1">
              <a:rPr lang="es-ES" altLang="en-US" noProof="0" smtClean="0"/>
              <a:t>17/02/2019</a:t>
            </a:fld>
            <a:endParaRPr lang="es-ES" altLang="en-U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s-ES" noProof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26D251BA-4196-46F7-BF5E-DE37F6712AD1}" type="slidenum">
              <a:rPr lang="es-ES" altLang="en-US" noProof="0" smtClean="0"/>
              <a:pPr/>
              <a:t>‹Nº›</a:t>
            </a:fld>
            <a:endParaRPr lang="es-ES" altLang="en-US" noProof="0"/>
          </a:p>
        </p:txBody>
      </p:sp>
    </p:spTree>
    <p:extLst>
      <p:ext uri="{BB962C8B-B14F-4D97-AF65-F5344CB8AC3E}">
        <p14:creationId xmlns:p14="http://schemas.microsoft.com/office/powerpoint/2010/main" val="325170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Línea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/>
          <a:lstStyle/>
          <a:p>
            <a:pPr rtl="0"/>
            <a:endParaRPr lang="es-ES" noProof="0">
              <a:latin typeface="Arial" panose="020B0604020202020204" pitchFamily="34" charset="0"/>
            </a:endParaRPr>
          </a:p>
        </p:txBody>
      </p:sp>
      <p:grpSp>
        <p:nvGrpSpPr>
          <p:cNvPr id="46088" name="Grupo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46089" name="Elipse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090" name="Elipse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091" name="Elipse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092" name="Elipse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093" name="Elipse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094" name="Elipse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095" name="Elipse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096" name="Elipse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097" name="Elipse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098" name="Elipse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099" name="Elipse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100" name="Elipse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101" name="Elipse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102" name="Elipse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103" name="Elipse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104" name="Elipse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105" name="Elipse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106" name="Elipse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107" name="Elipse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108" name="Elipse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109" name="Elipse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110" name="Elipse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111" name="Elipse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112" name="Elipse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113" name="Elipse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114" name="Elipse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115" name="Elipse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116" name="Elipse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117" name="Elipse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118" name="Elipse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  <p:sp>
          <p:nvSpPr>
            <p:cNvPr id="46119" name="Elipse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es-ES" noProof="0">
                <a:latin typeface="Arial" panose="020B0604020202020204" pitchFamily="34" charset="0"/>
              </a:endParaRPr>
            </a:p>
          </p:txBody>
        </p:sp>
      </p:grpSp>
      <p:sp>
        <p:nvSpPr>
          <p:cNvPr id="46083" name="Marcador de título 1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76962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lvl="0"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46084" name="Marcador de posición de texto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524000"/>
            <a:ext cx="7391400" cy="441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  <a:p>
            <a:pPr lvl="8" rtl="0"/>
            <a:endParaRPr lang="es-ES" altLang="en-US" noProof="0" dirty="0"/>
          </a:p>
          <a:p>
            <a:pPr lvl="8" rtl="0"/>
            <a:endParaRPr lang="es-ES" altLang="en-US" noProof="0" dirty="0"/>
          </a:p>
        </p:txBody>
      </p:sp>
      <p:sp>
        <p:nvSpPr>
          <p:cNvPr id="46085" name="Marcador de fecha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000">
                <a:latin typeface="Arial" panose="020B0604020202020204" pitchFamily="34" charset="0"/>
              </a:defRPr>
            </a:lvl1pPr>
          </a:lstStyle>
          <a:p>
            <a:fld id="{9636EB56-5859-4C3C-87C1-00FD084B80CF}" type="datetime1">
              <a:rPr lang="es-ES" altLang="en-US" noProof="0" smtClean="0"/>
              <a:t>17/02/2019</a:t>
            </a:fld>
            <a:endParaRPr lang="es-ES" altLang="en-US" noProof="0"/>
          </a:p>
        </p:txBody>
      </p:sp>
      <p:sp>
        <p:nvSpPr>
          <p:cNvPr id="46086" name="Marcador de pie de página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000">
                <a:latin typeface="Arial" panose="020B0604020202020204" pitchFamily="34" charset="0"/>
              </a:defRPr>
            </a:lvl1pPr>
          </a:lstStyle>
          <a:p>
            <a:r>
              <a:rPr lang="es-ES" noProof="0"/>
              <a:t>Agregar un pie de página</a:t>
            </a:r>
          </a:p>
        </p:txBody>
      </p:sp>
      <p:sp>
        <p:nvSpPr>
          <p:cNvPr id="46087" name="Marcador de posición de número de diapositiva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000">
                <a:latin typeface="Arial" panose="020B0604020202020204" pitchFamily="34" charset="0"/>
              </a:defRPr>
            </a:lvl1pPr>
          </a:lstStyle>
          <a:p>
            <a:fld id="{D7E5119E-5338-4B55-81DC-57EAC9440FD0}" type="slidenum">
              <a:rPr lang="es-ES" altLang="en-US" noProof="0" smtClean="0"/>
              <a:pPr/>
              <a:t>‹Nº›</a:t>
            </a:fld>
            <a:endParaRPr lang="es-ES" altLang="en-US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45720" indent="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120000"/>
        <a:buFontTx/>
        <a:buNone/>
        <a:defRPr sz="27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92150" indent="-347663" algn="l" rtl="0" eaLnBrk="1" fontAlgn="base" hangingPunct="1">
        <a:spcBef>
          <a:spcPct val="0"/>
        </a:spcBef>
        <a:spcAft>
          <a:spcPct val="25000"/>
        </a:spcAft>
        <a:buClr>
          <a:schemeClr val="accent2">
            <a:lumMod val="75000"/>
          </a:schemeClr>
        </a:buClr>
        <a:buSzPct val="55000"/>
        <a:buFont typeface="Wingdings" pitchFamily="2" charset="2"/>
        <a:buChar char="l"/>
        <a:defRPr sz="2400">
          <a:solidFill>
            <a:schemeClr val="tx1"/>
          </a:solidFill>
          <a:latin typeface="Arial" panose="020B0604020202020204" pitchFamily="34" charset="0"/>
        </a:defRPr>
      </a:lvl2pPr>
      <a:lvl3pPr marL="987425" indent="-293688" algn="l" rtl="0" eaLnBrk="1" fontAlgn="base" hangingPunct="1">
        <a:spcBef>
          <a:spcPct val="0"/>
        </a:spcBef>
        <a:spcAft>
          <a:spcPct val="25000"/>
        </a:spcAft>
        <a:buClr>
          <a:schemeClr val="accent1">
            <a:lumMod val="50000"/>
          </a:schemeClr>
        </a:buClr>
        <a:buSzPct val="50000"/>
        <a:buFont typeface="Wingdings" pitchFamily="2" charset="2"/>
        <a:buChar char="l"/>
        <a:defRPr sz="2200">
          <a:solidFill>
            <a:schemeClr val="tx1"/>
          </a:solidFill>
          <a:latin typeface="Arial" panose="020B0604020202020204" pitchFamily="34" charset="0"/>
        </a:defRPr>
      </a:lvl3pPr>
      <a:lvl4pPr marL="1281113" indent="-292100" algn="l" rtl="0" eaLnBrk="1" fontAlgn="base" hangingPunct="1">
        <a:spcBef>
          <a:spcPct val="20000"/>
        </a:spcBef>
        <a:spcAft>
          <a:spcPct val="0"/>
        </a:spcAft>
        <a:buClr>
          <a:schemeClr val="tx2">
            <a:lumMod val="75000"/>
          </a:schemeClr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Arial" panose="020B0604020202020204" pitchFamily="34" charset="0"/>
        </a:defRPr>
      </a:lvl4pPr>
      <a:lvl5pPr marL="1598613" indent="-315913" algn="l" rtl="0" eaLnBrk="1" fontAlgn="base" hangingPunct="1">
        <a:spcBef>
          <a:spcPct val="20000"/>
        </a:spcBef>
        <a:spcAft>
          <a:spcPct val="0"/>
        </a:spcAft>
        <a:buClr>
          <a:schemeClr val="accent3">
            <a:lumMod val="50000"/>
          </a:schemeClr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Arial" panose="020B0604020202020204" pitchFamily="34" charset="0"/>
        </a:defRPr>
      </a:lvl5pPr>
      <a:lvl6pPr marL="1920240" indent="-315913" algn="l" rtl="0" eaLnBrk="1" fontAlgn="base" hangingPunct="1">
        <a:spcBef>
          <a:spcPct val="20000"/>
        </a:spcBef>
        <a:spcAft>
          <a:spcPct val="0"/>
        </a:spcAft>
        <a:buClr>
          <a:schemeClr val="accent6">
            <a:lumMod val="50000"/>
          </a:schemeClr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240280" indent="-315913" algn="l" rtl="0" eaLnBrk="1" fontAlgn="base" hangingPunct="1">
        <a:spcBef>
          <a:spcPct val="20000"/>
        </a:spcBef>
        <a:spcAft>
          <a:spcPct val="0"/>
        </a:spcAft>
        <a:buClr>
          <a:schemeClr val="accent2">
            <a:lumMod val="50000"/>
          </a:schemeClr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651760" indent="-315913" algn="l" rtl="0" eaLnBrk="1" fontAlgn="base" hangingPunct="1">
        <a:spcBef>
          <a:spcPct val="20000"/>
        </a:spcBef>
        <a:spcAft>
          <a:spcPct val="0"/>
        </a:spcAft>
        <a:buClr>
          <a:schemeClr val="bg2">
            <a:lumMod val="75000"/>
          </a:schemeClr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108960" indent="-315913" algn="l" rtl="0" eaLnBrk="1" fontAlgn="base" hangingPunct="1">
        <a:spcBef>
          <a:spcPct val="20000"/>
        </a:spcBef>
        <a:spcAft>
          <a:spcPct val="0"/>
        </a:spcAft>
        <a:buClr>
          <a:schemeClr val="accent2">
            <a:lumMod val="50000"/>
          </a:schemeClr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0486D98-0B9B-4C4E-A25F-64BA4C5DBB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es-ES" dirty="0"/>
              <a:t>Uso de la base Tercera Semana de Febrero</a:t>
            </a:r>
            <a:endParaRPr lang="es-ES" dirty="0">
              <a:latin typeface="Arial" panose="020B0604020202020204" pitchFamily="34" charset="0"/>
            </a:endParaRP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D655BBED-E65C-4B70-99E3-9318D4F249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>
                <a:latin typeface="Arial" panose="020B0604020202020204" pitchFamily="34" charset="0"/>
              </a:rPr>
              <a:t>Rápida introducción a los clientes y sugerencias de producto a colocar</a:t>
            </a:r>
          </a:p>
        </p:txBody>
      </p:sp>
    </p:spTree>
    <p:extLst>
      <p:ext uri="{BB962C8B-B14F-4D97-AF65-F5344CB8AC3E}">
        <p14:creationId xmlns:p14="http://schemas.microsoft.com/office/powerpoint/2010/main" val="3429484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E2B656-4656-4646-A221-7C30814F2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>
                <a:latin typeface="Arial" panose="020B0604020202020204" pitchFamily="34" charset="0"/>
              </a:rPr>
              <a:t>Clientes que recibirás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DABF9E-9B82-4C13-8452-952BD74F6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502920" indent="-457200" rtl="0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</a:rPr>
              <a:t>Los clientes cargados gastan en promedio Q160-Q180</a:t>
            </a:r>
          </a:p>
          <a:p>
            <a:pPr marL="502920" indent="-457200" rtl="0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</a:rPr>
              <a:t>Clientes cuentan con los planes descritos a continuación: </a:t>
            </a:r>
          </a:p>
          <a:p>
            <a:pPr rtl="0"/>
            <a:endParaRPr lang="es-ES" dirty="0">
              <a:latin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00EF0D1-5770-484C-8145-1F5277A07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75" y="3436151"/>
            <a:ext cx="4819650" cy="29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566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E83800-1E6B-4A93-87D3-3D70E59B3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 dirty="0"/>
              <a:t>Clientes que recibirás </a:t>
            </a:r>
            <a:endParaRPr lang="es-ES" dirty="0">
              <a:latin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8AFC74-2DAB-4FF2-A66B-288CACB8B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502920" indent="-457200" rtl="0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</a:rPr>
              <a:t>Ninguno de los clientes tienen SIM como dispositivo, todos cuentan con versiones viejas de las marcas HUAWEI, Apple, Samsung, NIX, M4, SONY y LG.</a:t>
            </a:r>
          </a:p>
          <a:p>
            <a:pPr marL="502920" indent="-457200" rtl="0">
              <a:buFont typeface="Arial" panose="020B0604020202020204" pitchFamily="34" charset="0"/>
              <a:buChar char="•"/>
            </a:pPr>
            <a:r>
              <a:rPr lang="es-ES" dirty="0"/>
              <a:t>Todos los clientes tienen el plan activado (Verificado hasta el 10 de Febrero).</a:t>
            </a:r>
          </a:p>
          <a:p>
            <a:pPr marL="502920" indent="-457200" rtl="0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</a:rPr>
              <a:t>Todos los clientes cuentan con el tiempo para Renovar.</a:t>
            </a:r>
          </a:p>
          <a:p>
            <a:pPr marL="502920" indent="-457200" rtl="0">
              <a:buFont typeface="Arial" panose="020B0604020202020204" pitchFamily="34" charset="0"/>
              <a:buChar char="•"/>
            </a:pPr>
            <a:endParaRPr lang="es-E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441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4F8B17-CA98-41AD-988B-68DA804E9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>
                <a:latin typeface="Arial" panose="020B0604020202020204" pitchFamily="34" charset="0"/>
              </a:rPr>
              <a:t>Que puedes ofrecer?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88E470-4D18-4400-AE5B-F1B78BA44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08" y="1844824"/>
            <a:ext cx="7391400" cy="4411663"/>
          </a:xfrm>
        </p:spPr>
        <p:txBody>
          <a:bodyPr rtlCol="0">
            <a:normAutofit fontScale="85000" lnSpcReduction="20000"/>
          </a:bodyPr>
          <a:lstStyle/>
          <a:p>
            <a:pPr marL="560070" indent="-514350" rtl="0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</a:rPr>
              <a:t>Debes ofrecer planes todo Incluido, en este caso nuestras recomendaciones son: </a:t>
            </a:r>
          </a:p>
          <a:p>
            <a:pPr marL="560070" indent="-514350" rtl="0">
              <a:buFont typeface="Arial" panose="020B0604020202020204" pitchFamily="34" charset="0"/>
              <a:buChar char="•"/>
            </a:pPr>
            <a:endParaRPr lang="es-ES" dirty="0">
              <a:latin typeface="Arial" panose="020B0604020202020204" pitchFamily="34" charset="0"/>
            </a:endParaRPr>
          </a:p>
          <a:p>
            <a:pPr marL="560070" indent="-514350" rtl="0">
              <a:buFont typeface="+mj-lt"/>
              <a:buAutoNum type="arabicPeriod"/>
            </a:pPr>
            <a:r>
              <a:rPr lang="es-ES" b="1" dirty="0"/>
              <a:t>Conectado 3k (Q130) + Ilimitadas a Claro (Q50) + J2 Prime (Q39x18 meses).</a:t>
            </a:r>
          </a:p>
          <a:p>
            <a:pPr marL="560070" indent="-514350">
              <a:buFont typeface="+mj-lt"/>
              <a:buAutoNum type="arabicPeriod"/>
            </a:pPr>
            <a:r>
              <a:rPr lang="es-ES" b="1" dirty="0"/>
              <a:t>Conectado 3k (Q130) + Ilimitadas a Claro (Q50) + LG K9 (Q39x18 meses).</a:t>
            </a:r>
          </a:p>
          <a:p>
            <a:endParaRPr lang="es-ES" b="1" dirty="0"/>
          </a:p>
          <a:p>
            <a:pPr marL="560070" indent="-514350">
              <a:buFont typeface="Arial" panose="020B0604020202020204" pitchFamily="34" charset="0"/>
              <a:buChar char="•"/>
            </a:pPr>
            <a:r>
              <a:rPr lang="es-ES" dirty="0"/>
              <a:t>Ambos casos quedan por un total de </a:t>
            </a:r>
            <a:r>
              <a:rPr lang="es-ES" b="1" dirty="0"/>
              <a:t>Q219</a:t>
            </a:r>
            <a:r>
              <a:rPr lang="es-ES" dirty="0"/>
              <a:t> para el cliente, lo que quiere decir que aumentaría solamente entre </a:t>
            </a:r>
            <a:r>
              <a:rPr lang="es-ES" b="1" dirty="0"/>
              <a:t>Q59 y Q39</a:t>
            </a:r>
            <a:r>
              <a:rPr lang="es-ES" dirty="0"/>
              <a:t> por un teléfono nuevo, mas internet que antes, CENAM, y las redes ilimitadas por la duración del contrato.</a:t>
            </a:r>
          </a:p>
          <a:p>
            <a:pPr marL="560070" indent="-514350" rtl="0">
              <a:buFont typeface="+mj-lt"/>
              <a:buAutoNum type="arabicPeriod"/>
            </a:pPr>
            <a:endParaRPr lang="es-E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015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6294C1-FB65-4366-A83A-341A46390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>
                <a:latin typeface="Arial" panose="020B0604020202020204" pitchFamily="34" charset="0"/>
              </a:rPr>
              <a:t>Manejo de posibles </a:t>
            </a:r>
            <a:r>
              <a:rPr lang="es-ES" dirty="0"/>
              <a:t>o</a:t>
            </a:r>
            <a:r>
              <a:rPr lang="es-ES" dirty="0">
                <a:latin typeface="Arial" panose="020B0604020202020204" pitchFamily="34" charset="0"/>
              </a:rPr>
              <a:t>bjeciones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262635-0730-4040-88A7-C9E553A58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08" y="1916832"/>
            <a:ext cx="7391400" cy="4411663"/>
          </a:xfrm>
        </p:spPr>
        <p:txBody>
          <a:bodyPr rtlCol="0">
            <a:normAutofit lnSpcReduction="10000"/>
          </a:bodyPr>
          <a:lstStyle/>
          <a:p>
            <a:pPr marL="502920" indent="-457200" rtl="0">
              <a:buFont typeface="Arial" panose="020B0604020202020204" pitchFamily="34" charset="0"/>
              <a:buChar char="•"/>
            </a:pPr>
            <a:r>
              <a:rPr lang="es-ES" sz="2400" b="1" dirty="0"/>
              <a:t>No quiero pagar mas por mi plan </a:t>
            </a:r>
            <a:r>
              <a:rPr lang="es-ES" sz="2400" dirty="0"/>
              <a:t>/ por este pequeño aumento, esta garantizando un teléfono completamente nuevo, mejores beneficios, y garantiza que su cuota no subirá durante los próximos 18 meses sin importar que pase.</a:t>
            </a:r>
          </a:p>
          <a:p>
            <a:pPr marL="502920" indent="-457200" rtl="0">
              <a:buFont typeface="Arial" panose="020B0604020202020204" pitchFamily="34" charset="0"/>
              <a:buChar char="•"/>
            </a:pPr>
            <a:r>
              <a:rPr lang="es-ES" sz="2400" b="1" dirty="0"/>
              <a:t>No uso realmente el Internet </a:t>
            </a:r>
            <a:r>
              <a:rPr lang="es-ES" sz="2400" dirty="0"/>
              <a:t>/ el Internet ya no es un lujo, es una necesidad, en caso de emergencia es la manera mas eficaz de llegar a sus familiares y amigos, además le recuerdo que no solamente esta mejorando el internet, también esta recibiendo mensajes ilimitados, capacidad para hacer </a:t>
            </a:r>
            <a:r>
              <a:rPr lang="es-ES" sz="2400" dirty="0" err="1"/>
              <a:t>roaming</a:t>
            </a:r>
            <a:r>
              <a:rPr lang="es-ES" sz="2400" dirty="0"/>
              <a:t> y llamadas a líneas Claro. </a:t>
            </a:r>
          </a:p>
        </p:txBody>
      </p:sp>
    </p:spTree>
    <p:extLst>
      <p:ext uri="{BB962C8B-B14F-4D97-AF65-F5344CB8AC3E}">
        <p14:creationId xmlns:p14="http://schemas.microsoft.com/office/powerpoint/2010/main" val="1785335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6294C1-FB65-4366-A83A-341A46390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>
                <a:latin typeface="Arial" panose="020B0604020202020204" pitchFamily="34" charset="0"/>
              </a:rPr>
              <a:t>Manejo de posibles </a:t>
            </a:r>
            <a:r>
              <a:rPr lang="es-ES" dirty="0"/>
              <a:t>o</a:t>
            </a:r>
            <a:r>
              <a:rPr lang="es-ES" dirty="0">
                <a:latin typeface="Arial" panose="020B0604020202020204" pitchFamily="34" charset="0"/>
              </a:rPr>
              <a:t>bjeciones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262635-0730-4040-88A7-C9E553A58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616" y="1772816"/>
            <a:ext cx="7391400" cy="4411663"/>
          </a:xfrm>
        </p:spPr>
        <p:txBody>
          <a:bodyPr rtlCol="0">
            <a:normAutofit fontScale="92500" lnSpcReduction="10000"/>
          </a:bodyPr>
          <a:lstStyle/>
          <a:p>
            <a:pPr marL="502920" indent="-457200" rtl="0">
              <a:buFont typeface="Arial" panose="020B0604020202020204" pitchFamily="34" charset="0"/>
              <a:buChar char="•"/>
            </a:pPr>
            <a:r>
              <a:rPr lang="es-ES" sz="2400" b="1" dirty="0"/>
              <a:t>Iré a la agencia / </a:t>
            </a:r>
            <a:r>
              <a:rPr lang="es-ES" sz="2400" dirty="0"/>
              <a:t>le recuerdo que con el proceso por medio de Telemarketing puede ahorrarse el tiempo de ir a la agencia, llegamos a la puerta de su casa, y podemos completar el contrato en menos de 5 minutos, evite las colas y el trafico, y reciba en la puerta de su casa o trabajo. </a:t>
            </a:r>
          </a:p>
          <a:p>
            <a:pPr marL="502920" indent="-457200" rtl="0">
              <a:buFont typeface="Arial" panose="020B0604020202020204" pitchFamily="34" charset="0"/>
              <a:buChar char="•"/>
            </a:pPr>
            <a:r>
              <a:rPr lang="es-ES" sz="2400" b="1" dirty="0"/>
              <a:t>No me da confianza contratar por teléfono / </a:t>
            </a:r>
            <a:r>
              <a:rPr lang="es-ES" sz="2400" dirty="0"/>
              <a:t>con gusto nos puede llamar de vuelta al 147-100 opción 2-1-1 y preguntar por mi persona, no tengo una línea directa, pero puede preguntar por mi y le devuelvo la llamada, además si devuelve la llamada, llega al sistema de ventas Claro, también le puedo enviar un correo de mi dirección para su seguridad (Usar correo personal o de tu Supervisor).</a:t>
            </a:r>
          </a:p>
        </p:txBody>
      </p:sp>
    </p:spTree>
    <p:extLst>
      <p:ext uri="{BB962C8B-B14F-4D97-AF65-F5344CB8AC3E}">
        <p14:creationId xmlns:p14="http://schemas.microsoft.com/office/powerpoint/2010/main" val="1283074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AE88BA-C100-45F7-B2E8-A0D57582C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365" y="930153"/>
            <a:ext cx="7696200" cy="759296"/>
          </a:xfrm>
        </p:spPr>
        <p:txBody>
          <a:bodyPr rtlCol="0"/>
          <a:lstStyle/>
          <a:p>
            <a:pPr rtl="0"/>
            <a:r>
              <a:rPr lang="es-ES" dirty="0">
                <a:latin typeface="Arial" panose="020B0604020202020204" pitchFamily="34" charset="0"/>
              </a:rPr>
              <a:t>Dudas o Preguntas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66EF10-C287-4341-AD3D-9B48C2895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300" y="2980556"/>
            <a:ext cx="7391400" cy="896888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es-ES" dirty="0">
                <a:latin typeface="Arial" panose="020B0604020202020204" pitchFamily="34" charset="0"/>
              </a:rPr>
              <a:t>Puedes ir con tu Supervisor en caso de dudas o preguntas.</a:t>
            </a:r>
          </a:p>
        </p:txBody>
      </p:sp>
    </p:spTree>
    <p:extLst>
      <p:ext uri="{BB962C8B-B14F-4D97-AF65-F5344CB8AC3E}">
        <p14:creationId xmlns:p14="http://schemas.microsoft.com/office/powerpoint/2010/main" val="2525023481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ción del aprendizaje de ventas">
  <a:themeElements>
    <a:clrScheme name="Sales Training_final2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Sales Training_final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92150" marR="0" indent="-347663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Pct val="70000"/>
          <a:buFont typeface="Wingdings" pitchFamily="2" charset="2"/>
          <a:buChar char="l"/>
          <a:tabLst/>
          <a:defRPr kumimoji="0" 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92150" marR="0" indent="-347663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Pct val="70000"/>
          <a:buFont typeface="Wingdings" pitchFamily="2" charset="2"/>
          <a:buChar char="l"/>
          <a:tabLst/>
          <a:defRPr kumimoji="0" 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les Training_final2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les Training_final2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les Training_final2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les Training_final2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les Training_final2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les Training_final2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les Training_final2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les Training_final2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les Training_final2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les Training_final2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_26713977_TF02819076" id="{2A6D1A5C-4C16-47E0-B2F0-58774A882592}" vid="{5D082C2B-9BAF-4092-80E4-1088CC47BDF4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Diapositivas del aprendizaje de ventas</Template>
  <TotalTime>22</TotalTime>
  <Words>467</Words>
  <Application>Microsoft Office PowerPoint</Application>
  <PresentationFormat>Presentación en pantalla (4:3)</PresentationFormat>
  <Paragraphs>31</Paragraphs>
  <Slides>7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Arial</vt:lpstr>
      <vt:lpstr>Wingdings</vt:lpstr>
      <vt:lpstr>Presentación del aprendizaje de ventas</vt:lpstr>
      <vt:lpstr>Uso de la base Tercera Semana de Febrero</vt:lpstr>
      <vt:lpstr>Clientes que recibirás </vt:lpstr>
      <vt:lpstr>Clientes que recibirás </vt:lpstr>
      <vt:lpstr>Que puedes ofrecer?</vt:lpstr>
      <vt:lpstr>Manejo de posibles objeciones</vt:lpstr>
      <vt:lpstr>Manejo de posibles objeciones</vt:lpstr>
      <vt:lpstr>Dudas o Preguntas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Uso de la base Tercera Semana de Febrero</dc:title>
  <dc:creator>Jorge Chajón</dc:creator>
  <cp:lastModifiedBy>Jorge Chajón</cp:lastModifiedBy>
  <cp:revision>3</cp:revision>
  <dcterms:created xsi:type="dcterms:W3CDTF">2019-02-18T01:48:13Z</dcterms:created>
  <dcterms:modified xsi:type="dcterms:W3CDTF">2019-02-18T02:10:57Z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